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</p:sldIdLst>
  <p:sldSz cx="2160588" cy="16192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01" autoAdjust="0"/>
    <p:restoredTop sz="94660"/>
  </p:normalViewPr>
  <p:slideViewPr>
    <p:cSldViewPr snapToGrid="0">
      <p:cViewPr varScale="1">
        <p:scale>
          <a:sx n="400" d="100"/>
          <a:sy n="400" d="100"/>
        </p:scale>
        <p:origin x="2568" y="9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592" y="140727"/>
            <a:ext cx="1774618" cy="758857"/>
          </a:xfrm>
        </p:spPr>
        <p:txBody>
          <a:bodyPr anchor="b">
            <a:normAutofit/>
          </a:bodyPr>
          <a:lstStyle>
            <a:lvl1pPr algn="ctr">
              <a:defRPr sz="944"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592" y="917575"/>
            <a:ext cx="1774618" cy="523956"/>
          </a:xfrm>
        </p:spPr>
        <p:txBody>
          <a:bodyPr anchor="t">
            <a:normAutofit/>
          </a:bodyPr>
          <a:lstStyle>
            <a:lvl1pPr marL="0" indent="0" algn="ctr">
              <a:buNone/>
              <a:defRPr sz="425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0" scaled="1"/>
                  <a:tileRect/>
                </a:gradFill>
              </a:defRPr>
            </a:lvl1pPr>
            <a:lvl2pPr marL="107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5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1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39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47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55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3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988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833" y="1033573"/>
            <a:ext cx="1751581" cy="214272"/>
          </a:xfrm>
        </p:spPr>
        <p:txBody>
          <a:bodyPr anchor="b">
            <a:normAutofit/>
          </a:bodyPr>
          <a:lstStyle>
            <a:lvl1pPr algn="l">
              <a:defRPr sz="472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6833" y="235211"/>
            <a:ext cx="1725216" cy="703877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78"/>
            </a:lvl1pPr>
            <a:lvl2pPr marL="107945" indent="0">
              <a:buNone/>
              <a:defRPr sz="378"/>
            </a:lvl2pPr>
            <a:lvl3pPr marL="215890" indent="0">
              <a:buNone/>
              <a:defRPr sz="378"/>
            </a:lvl3pPr>
            <a:lvl4pPr marL="323835" indent="0">
              <a:buNone/>
              <a:defRPr sz="378"/>
            </a:lvl4pPr>
            <a:lvl5pPr marL="431780" indent="0">
              <a:buNone/>
              <a:defRPr sz="378"/>
            </a:lvl5pPr>
            <a:lvl6pPr marL="539725" indent="0">
              <a:buNone/>
              <a:defRPr sz="378"/>
            </a:lvl6pPr>
            <a:lvl7pPr marL="647670" indent="0">
              <a:buNone/>
              <a:defRPr sz="378"/>
            </a:lvl7pPr>
            <a:lvl8pPr marL="755614" indent="0">
              <a:buNone/>
              <a:defRPr sz="378"/>
            </a:lvl8pPr>
            <a:lvl9pPr marL="863559" indent="0">
              <a:buNone/>
              <a:defRPr sz="378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6833" y="1247845"/>
            <a:ext cx="1751581" cy="192919"/>
          </a:xfrm>
        </p:spPr>
        <p:txBody>
          <a:bodyPr>
            <a:normAutofit/>
          </a:bodyPr>
          <a:lstStyle>
            <a:lvl1pPr marL="0" indent="0">
              <a:buNone/>
              <a:defRPr sz="331"/>
            </a:lvl1pPr>
            <a:lvl2pPr marL="107945" indent="0">
              <a:buNone/>
              <a:defRPr sz="283"/>
            </a:lvl2pPr>
            <a:lvl3pPr marL="215890" indent="0">
              <a:buNone/>
              <a:defRPr sz="236"/>
            </a:lvl3pPr>
            <a:lvl4pPr marL="323835" indent="0">
              <a:buNone/>
              <a:defRPr sz="212"/>
            </a:lvl4pPr>
            <a:lvl5pPr marL="431780" indent="0">
              <a:buNone/>
              <a:defRPr sz="212"/>
            </a:lvl5pPr>
            <a:lvl6pPr marL="539725" indent="0">
              <a:buNone/>
              <a:defRPr sz="212"/>
            </a:lvl6pPr>
            <a:lvl7pPr marL="647670" indent="0">
              <a:buNone/>
              <a:defRPr sz="212"/>
            </a:lvl7pPr>
            <a:lvl8pPr marL="755614" indent="0">
              <a:buNone/>
              <a:defRPr sz="212"/>
            </a:lvl8pPr>
            <a:lvl9pPr marL="863559" indent="0">
              <a:buNone/>
              <a:defRPr sz="212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6833" y="1459484"/>
            <a:ext cx="1261118" cy="862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4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63" y="140727"/>
            <a:ext cx="1774847" cy="740865"/>
          </a:xfrm>
        </p:spPr>
        <p:txBody>
          <a:bodyPr anchor="ctr">
            <a:normAutofit/>
          </a:bodyPr>
          <a:lstStyle>
            <a:lvl1pPr algn="l">
              <a:defRPr sz="661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63" y="1025525"/>
            <a:ext cx="1774847" cy="415239"/>
          </a:xfrm>
        </p:spPr>
        <p:txBody>
          <a:bodyPr anchor="ctr">
            <a:normAutofit/>
          </a:bodyPr>
          <a:lstStyle>
            <a:lvl1pPr marL="0" indent="0" algn="l">
              <a:buNone/>
              <a:defRPr sz="425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107945" indent="0">
              <a:buNone/>
              <a:defRPr sz="425">
                <a:solidFill>
                  <a:schemeClr val="tx1">
                    <a:tint val="75000"/>
                  </a:schemeClr>
                </a:solidFill>
              </a:defRPr>
            </a:lvl2pPr>
            <a:lvl3pPr marL="215890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3pPr>
            <a:lvl4pPr marL="323835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4pPr>
            <a:lvl5pPr marL="431780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5pPr>
            <a:lvl6pPr marL="539725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6pPr>
            <a:lvl7pPr marL="647670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7pPr>
            <a:lvl8pPr marL="755614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8pPr>
            <a:lvl9pPr marL="863559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250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37947" y="203121"/>
            <a:ext cx="108058" cy="138072"/>
          </a:xfrm>
          <a:prstGeom prst="rect">
            <a:avLst/>
          </a:prstGeom>
        </p:spPr>
        <p:txBody>
          <a:bodyPr vert="horz" lIns="21590" tIns="10795" rIns="21590" bIns="10795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889" dirty="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64008" y="705010"/>
            <a:ext cx="108058" cy="138072"/>
          </a:xfrm>
          <a:prstGeom prst="rect">
            <a:avLst/>
          </a:prstGeom>
        </p:spPr>
        <p:txBody>
          <a:bodyPr vert="horz" lIns="21590" tIns="10795" rIns="21590" bIns="10795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889" dirty="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356" y="140727"/>
            <a:ext cx="1647877" cy="718741"/>
          </a:xfrm>
        </p:spPr>
        <p:txBody>
          <a:bodyPr anchor="ctr">
            <a:normAutofit/>
          </a:bodyPr>
          <a:lstStyle>
            <a:lvl1pPr algn="l">
              <a:defRPr sz="661" b="0" cap="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96877" y="861949"/>
            <a:ext cx="1566835" cy="89958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331"/>
            </a:lvl1pPr>
            <a:lvl2pPr marL="107945" indent="0">
              <a:buFontTx/>
              <a:buNone/>
              <a:defRPr/>
            </a:lvl2pPr>
            <a:lvl3pPr marL="215890" indent="0">
              <a:buFontTx/>
              <a:buNone/>
              <a:defRPr/>
            </a:lvl3pPr>
            <a:lvl4pPr marL="323835" indent="0">
              <a:buFontTx/>
              <a:buNone/>
              <a:defRPr/>
            </a:lvl4pPr>
            <a:lvl5pPr marL="43178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63" y="1095840"/>
            <a:ext cx="1774847" cy="341842"/>
          </a:xfrm>
        </p:spPr>
        <p:txBody>
          <a:bodyPr anchor="ctr">
            <a:normAutofit/>
          </a:bodyPr>
          <a:lstStyle>
            <a:lvl1pPr marL="0" indent="0" algn="l">
              <a:buNone/>
              <a:defRPr sz="425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0" scaled="1"/>
                  <a:tileRect/>
                </a:gradFill>
              </a:defRPr>
            </a:lvl1pPr>
            <a:lvl2pPr marL="107945" indent="0">
              <a:buNone/>
              <a:defRPr sz="425">
                <a:solidFill>
                  <a:schemeClr val="tx1">
                    <a:tint val="75000"/>
                  </a:schemeClr>
                </a:solidFill>
              </a:defRPr>
            </a:lvl2pPr>
            <a:lvl3pPr marL="215890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3pPr>
            <a:lvl4pPr marL="323835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4pPr>
            <a:lvl5pPr marL="431780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5pPr>
            <a:lvl6pPr marL="539725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6pPr>
            <a:lvl7pPr marL="647670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7pPr>
            <a:lvl8pPr marL="755614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8pPr>
            <a:lvl9pPr marL="863559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2495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63" y="850842"/>
            <a:ext cx="1775051" cy="346800"/>
          </a:xfrm>
        </p:spPr>
        <p:txBody>
          <a:bodyPr anchor="b">
            <a:normAutofit/>
          </a:bodyPr>
          <a:lstStyle>
            <a:lvl1pPr algn="l">
              <a:defRPr sz="661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994" y="1197642"/>
            <a:ext cx="1775051" cy="243122"/>
          </a:xfrm>
        </p:spPr>
        <p:txBody>
          <a:bodyPr anchor="t">
            <a:normAutofit/>
          </a:bodyPr>
          <a:lstStyle>
            <a:lvl1pPr marL="0" indent="0" algn="l">
              <a:buNone/>
              <a:defRPr sz="425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107945" indent="0">
              <a:buNone/>
              <a:defRPr sz="425">
                <a:solidFill>
                  <a:schemeClr val="tx1">
                    <a:tint val="75000"/>
                  </a:schemeClr>
                </a:solidFill>
              </a:defRPr>
            </a:lvl2pPr>
            <a:lvl3pPr marL="215890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3pPr>
            <a:lvl4pPr marL="323835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4pPr>
            <a:lvl5pPr marL="431780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5pPr>
            <a:lvl6pPr marL="539725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6pPr>
            <a:lvl7pPr marL="647670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7pPr>
            <a:lvl8pPr marL="755614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8pPr>
            <a:lvl9pPr marL="863559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251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37947" y="177993"/>
            <a:ext cx="108058" cy="138072"/>
          </a:xfrm>
          <a:prstGeom prst="rect">
            <a:avLst/>
          </a:prstGeom>
        </p:spPr>
        <p:txBody>
          <a:bodyPr vert="horz" lIns="21590" tIns="10795" rIns="21590" bIns="10795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889" dirty="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63709" y="679882"/>
            <a:ext cx="108058" cy="138072"/>
          </a:xfrm>
          <a:prstGeom prst="rect">
            <a:avLst/>
          </a:prstGeom>
        </p:spPr>
        <p:txBody>
          <a:bodyPr vert="horz" lIns="21590" tIns="10795" rIns="21590" bIns="10795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889" dirty="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356" y="140727"/>
            <a:ext cx="1647877" cy="671587"/>
          </a:xfrm>
        </p:spPr>
        <p:txBody>
          <a:bodyPr anchor="ctr">
            <a:normAutofit/>
          </a:bodyPr>
          <a:lstStyle>
            <a:lvl1pPr algn="l">
              <a:defRPr sz="661" b="0" cap="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3363" y="917575"/>
            <a:ext cx="1775051" cy="248781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472" b="0" cap="all" dirty="0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0" scaled="1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63" y="1166356"/>
            <a:ext cx="1775051" cy="274408"/>
          </a:xfrm>
        </p:spPr>
        <p:txBody>
          <a:bodyPr anchor="t">
            <a:normAutofit/>
          </a:bodyPr>
          <a:lstStyle>
            <a:lvl1pPr marL="0" indent="0" algn="l">
              <a:buNone/>
              <a:defRPr sz="378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107945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2pPr>
            <a:lvl3pPr marL="215890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3pPr>
            <a:lvl4pPr marL="323835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4pPr>
            <a:lvl5pPr marL="431780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5pPr>
            <a:lvl6pPr marL="539725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6pPr>
            <a:lvl7pPr marL="647670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7pPr>
            <a:lvl8pPr marL="755614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8pPr>
            <a:lvl9pPr marL="863559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448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63" y="140727"/>
            <a:ext cx="1774847" cy="65090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661" b="0" dirty="0"/>
            </a:lvl1pPr>
          </a:lstStyle>
          <a:p>
            <a:pPr marL="0" lvl="0"/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3363" y="869584"/>
            <a:ext cx="1774847" cy="247747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567" b="0" cap="all" dirty="0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63" y="1117330"/>
            <a:ext cx="1774846" cy="323434"/>
          </a:xfrm>
        </p:spPr>
        <p:txBody>
          <a:bodyPr anchor="t">
            <a:normAutofit/>
          </a:bodyPr>
          <a:lstStyle>
            <a:lvl1pPr marL="0" indent="0" algn="l">
              <a:buNone/>
              <a:defRPr sz="378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107945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2pPr>
            <a:lvl3pPr marL="215890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3pPr>
            <a:lvl4pPr marL="323835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4pPr>
            <a:lvl5pPr marL="431780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5pPr>
            <a:lvl6pPr marL="539725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6pPr>
            <a:lvl7pPr marL="647670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7pPr>
            <a:lvl8pPr marL="755614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8pPr>
            <a:lvl9pPr marL="863559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773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93363" y="140727"/>
            <a:ext cx="1774847" cy="309891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8853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8069" y="140726"/>
            <a:ext cx="420141" cy="13000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3363" y="140726"/>
            <a:ext cx="1328898" cy="1300038"/>
          </a:xfrm>
        </p:spPr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01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02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592" y="772248"/>
            <a:ext cx="1774618" cy="430503"/>
          </a:xfrm>
        </p:spPr>
        <p:txBody>
          <a:bodyPr anchor="b">
            <a:normAutofit/>
          </a:bodyPr>
          <a:lstStyle>
            <a:lvl1pPr algn="r">
              <a:defRPr sz="661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592" y="1205066"/>
            <a:ext cx="1774618" cy="235698"/>
          </a:xfrm>
        </p:spPr>
        <p:txBody>
          <a:bodyPr anchor="t">
            <a:normAutofit/>
          </a:bodyPr>
          <a:lstStyle>
            <a:lvl1pPr marL="0" indent="0" algn="r">
              <a:buNone/>
              <a:defRPr sz="425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107945" indent="0">
              <a:buNone/>
              <a:defRPr sz="425">
                <a:solidFill>
                  <a:schemeClr val="tx1">
                    <a:tint val="75000"/>
                  </a:schemeClr>
                </a:solidFill>
              </a:defRPr>
            </a:lvl2pPr>
            <a:lvl3pPr marL="215890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3pPr>
            <a:lvl4pPr marL="323835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4pPr>
            <a:lvl5pPr marL="431780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5pPr>
            <a:lvl6pPr marL="539725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6pPr>
            <a:lvl7pPr marL="647670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7pPr>
            <a:lvl8pPr marL="755614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8pPr>
            <a:lvl9pPr marL="863559" indent="0">
              <a:buNone/>
              <a:defRPr sz="3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363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3363" y="486601"/>
            <a:ext cx="870727" cy="951842"/>
          </a:xfrm>
        </p:spPr>
        <p:txBody>
          <a:bodyPr>
            <a:normAutofit/>
          </a:bodyPr>
          <a:lstStyle>
            <a:lvl1pPr>
              <a:defRPr sz="378"/>
            </a:lvl1pPr>
            <a:lvl2pPr>
              <a:defRPr sz="331"/>
            </a:lvl2pPr>
            <a:lvl3pPr>
              <a:defRPr sz="283"/>
            </a:lvl3pPr>
            <a:lvl4pPr>
              <a:defRPr sz="260"/>
            </a:lvl4pPr>
            <a:lvl5pPr>
              <a:defRPr sz="260"/>
            </a:lvl5pPr>
            <a:lvl6pPr>
              <a:defRPr sz="260"/>
            </a:lvl6pPr>
            <a:lvl7pPr>
              <a:defRPr sz="260"/>
            </a:lvl7pPr>
            <a:lvl8pPr>
              <a:defRPr sz="260"/>
            </a:lvl8pPr>
            <a:lvl9pPr>
              <a:defRPr sz="26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6499" y="486601"/>
            <a:ext cx="871711" cy="951842"/>
          </a:xfrm>
        </p:spPr>
        <p:txBody>
          <a:bodyPr>
            <a:normAutofit/>
          </a:bodyPr>
          <a:lstStyle>
            <a:lvl1pPr>
              <a:defRPr sz="378"/>
            </a:lvl1pPr>
            <a:lvl2pPr>
              <a:defRPr sz="331"/>
            </a:lvl2pPr>
            <a:lvl3pPr>
              <a:defRPr sz="283"/>
            </a:lvl3pPr>
            <a:lvl4pPr>
              <a:defRPr sz="260"/>
            </a:lvl4pPr>
            <a:lvl5pPr>
              <a:defRPr sz="260"/>
            </a:lvl5pPr>
            <a:lvl6pPr>
              <a:defRPr sz="260"/>
            </a:lvl6pPr>
            <a:lvl7pPr>
              <a:defRPr sz="260"/>
            </a:lvl7pPr>
            <a:lvl8pPr>
              <a:defRPr sz="260"/>
            </a:lvl8pPr>
            <a:lvl9pPr>
              <a:defRPr sz="26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57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403" y="486601"/>
            <a:ext cx="802686" cy="173210"/>
          </a:xfrm>
        </p:spPr>
        <p:txBody>
          <a:bodyPr anchor="b">
            <a:noAutofit/>
          </a:bodyPr>
          <a:lstStyle>
            <a:lvl1pPr marL="0" indent="0">
              <a:buNone/>
              <a:defRPr sz="519" b="0"/>
            </a:lvl1pPr>
            <a:lvl2pPr marL="107945" indent="0">
              <a:buNone/>
              <a:defRPr sz="472" b="1"/>
            </a:lvl2pPr>
            <a:lvl3pPr marL="215890" indent="0">
              <a:buNone/>
              <a:defRPr sz="425" b="1"/>
            </a:lvl3pPr>
            <a:lvl4pPr marL="323835" indent="0">
              <a:buNone/>
              <a:defRPr sz="378" b="1"/>
            </a:lvl4pPr>
            <a:lvl5pPr marL="431780" indent="0">
              <a:buNone/>
              <a:defRPr sz="378" b="1"/>
            </a:lvl5pPr>
            <a:lvl6pPr marL="539725" indent="0">
              <a:buNone/>
              <a:defRPr sz="378" b="1"/>
            </a:lvl6pPr>
            <a:lvl7pPr marL="647670" indent="0">
              <a:buNone/>
              <a:defRPr sz="378" b="1"/>
            </a:lvl7pPr>
            <a:lvl8pPr marL="755614" indent="0">
              <a:buNone/>
              <a:defRPr sz="378" b="1"/>
            </a:lvl8pPr>
            <a:lvl9pPr marL="863559" indent="0">
              <a:buNone/>
              <a:defRPr sz="378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3363" y="657812"/>
            <a:ext cx="870727" cy="782952"/>
          </a:xfrm>
        </p:spPr>
        <p:txBody>
          <a:bodyPr anchor="t">
            <a:normAutofit/>
          </a:bodyPr>
          <a:lstStyle>
            <a:lvl1pPr>
              <a:defRPr sz="378"/>
            </a:lvl1pPr>
            <a:lvl2pPr>
              <a:defRPr sz="331"/>
            </a:lvl2pPr>
            <a:lvl3pPr>
              <a:defRPr sz="283"/>
            </a:lvl3pPr>
            <a:lvl4pPr>
              <a:defRPr sz="260"/>
            </a:lvl4pPr>
            <a:lvl5pPr>
              <a:defRPr sz="260"/>
            </a:lvl5pPr>
            <a:lvl6pPr>
              <a:defRPr sz="260"/>
            </a:lvl6pPr>
            <a:lvl7pPr>
              <a:defRPr sz="260"/>
            </a:lvl7pPr>
            <a:lvl8pPr>
              <a:defRPr sz="260"/>
            </a:lvl8pPr>
            <a:lvl9pPr>
              <a:defRPr sz="26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60194" y="486601"/>
            <a:ext cx="808016" cy="171211"/>
          </a:xfrm>
        </p:spPr>
        <p:txBody>
          <a:bodyPr anchor="b">
            <a:noAutofit/>
          </a:bodyPr>
          <a:lstStyle>
            <a:lvl1pPr marL="0" indent="0">
              <a:buNone/>
              <a:defRPr sz="519" b="0"/>
            </a:lvl1pPr>
            <a:lvl2pPr marL="107945" indent="0">
              <a:buNone/>
              <a:defRPr sz="472" b="1"/>
            </a:lvl2pPr>
            <a:lvl3pPr marL="215890" indent="0">
              <a:buNone/>
              <a:defRPr sz="425" b="1"/>
            </a:lvl3pPr>
            <a:lvl4pPr marL="323835" indent="0">
              <a:buNone/>
              <a:defRPr sz="378" b="1"/>
            </a:lvl4pPr>
            <a:lvl5pPr marL="431780" indent="0">
              <a:buNone/>
              <a:defRPr sz="378" b="1"/>
            </a:lvl5pPr>
            <a:lvl6pPr marL="539725" indent="0">
              <a:buNone/>
              <a:defRPr sz="378" b="1"/>
            </a:lvl6pPr>
            <a:lvl7pPr marL="647670" indent="0">
              <a:buNone/>
              <a:defRPr sz="378" b="1"/>
            </a:lvl7pPr>
            <a:lvl8pPr marL="755614" indent="0">
              <a:buNone/>
              <a:defRPr sz="378" b="1"/>
            </a:lvl8pPr>
            <a:lvl9pPr marL="863559" indent="0">
              <a:buNone/>
              <a:defRPr sz="378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801" y="657812"/>
            <a:ext cx="874613" cy="782952"/>
          </a:xfrm>
        </p:spPr>
        <p:txBody>
          <a:bodyPr anchor="t">
            <a:normAutofit/>
          </a:bodyPr>
          <a:lstStyle>
            <a:lvl1pPr>
              <a:defRPr sz="378"/>
            </a:lvl1pPr>
            <a:lvl2pPr>
              <a:defRPr sz="331"/>
            </a:lvl2pPr>
            <a:lvl3pPr>
              <a:defRPr sz="283"/>
            </a:lvl3pPr>
            <a:lvl4pPr>
              <a:defRPr sz="260"/>
            </a:lvl4pPr>
            <a:lvl5pPr>
              <a:defRPr sz="260"/>
            </a:lvl5pPr>
            <a:lvl6pPr>
              <a:defRPr sz="260"/>
            </a:lvl6pPr>
            <a:lvl7pPr>
              <a:defRPr sz="260"/>
            </a:lvl7pPr>
            <a:lvl8pPr>
              <a:defRPr sz="260"/>
            </a:lvl8pPr>
            <a:lvl9pPr>
              <a:defRPr sz="26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060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614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03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016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63" y="414358"/>
            <a:ext cx="644945" cy="323850"/>
          </a:xfrm>
        </p:spPr>
        <p:txBody>
          <a:bodyPr anchor="b">
            <a:normAutofit/>
          </a:bodyPr>
          <a:lstStyle>
            <a:lvl1pPr algn="l">
              <a:defRPr sz="519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701" y="140727"/>
            <a:ext cx="1063509" cy="1300037"/>
          </a:xfrm>
        </p:spPr>
        <p:txBody>
          <a:bodyPr anchor="ctr">
            <a:normAutofit/>
          </a:bodyPr>
          <a:lstStyle>
            <a:lvl1pPr>
              <a:defRPr sz="425"/>
            </a:lvl1pPr>
            <a:lvl2pPr>
              <a:defRPr sz="378"/>
            </a:lvl2pPr>
            <a:lvl3pPr>
              <a:defRPr sz="331"/>
            </a:lvl3pPr>
            <a:lvl4pPr>
              <a:defRPr sz="283"/>
            </a:lvl4pPr>
            <a:lvl5pPr>
              <a:defRPr sz="260"/>
            </a:lvl5pPr>
            <a:lvl6pPr>
              <a:defRPr sz="260"/>
            </a:lvl6pPr>
            <a:lvl7pPr>
              <a:defRPr sz="260"/>
            </a:lvl7pPr>
            <a:lvl8pPr>
              <a:defRPr sz="260"/>
            </a:lvl8pPr>
            <a:lvl9pPr>
              <a:defRPr sz="26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3363" y="738208"/>
            <a:ext cx="644945" cy="431800"/>
          </a:xfrm>
        </p:spPr>
        <p:txBody>
          <a:bodyPr>
            <a:normAutofit/>
          </a:bodyPr>
          <a:lstStyle>
            <a:lvl1pPr marL="0" indent="0">
              <a:buNone/>
              <a:defRPr sz="378"/>
            </a:lvl1pPr>
            <a:lvl2pPr marL="107945" indent="0">
              <a:buNone/>
              <a:defRPr sz="283"/>
            </a:lvl2pPr>
            <a:lvl3pPr marL="215890" indent="0">
              <a:buNone/>
              <a:defRPr sz="236"/>
            </a:lvl3pPr>
            <a:lvl4pPr marL="323835" indent="0">
              <a:buNone/>
              <a:defRPr sz="212"/>
            </a:lvl4pPr>
            <a:lvl5pPr marL="431780" indent="0">
              <a:buNone/>
              <a:defRPr sz="212"/>
            </a:lvl5pPr>
            <a:lvl6pPr marL="539725" indent="0">
              <a:buNone/>
              <a:defRPr sz="212"/>
            </a:lvl6pPr>
            <a:lvl7pPr marL="647670" indent="0">
              <a:buNone/>
              <a:defRPr sz="212"/>
            </a:lvl7pPr>
            <a:lvl8pPr marL="755614" indent="0">
              <a:buNone/>
              <a:defRPr sz="212"/>
            </a:lvl8pPr>
            <a:lvl9pPr marL="863559" indent="0">
              <a:buNone/>
              <a:defRPr sz="212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819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63" y="448202"/>
            <a:ext cx="1045277" cy="323850"/>
          </a:xfrm>
        </p:spPr>
        <p:txBody>
          <a:bodyPr anchor="b">
            <a:normAutofit/>
          </a:bodyPr>
          <a:lstStyle>
            <a:lvl1pPr algn="l">
              <a:defRPr sz="567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3215" y="-4318"/>
            <a:ext cx="590727" cy="1630045"/>
          </a:xfr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080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78"/>
            </a:lvl1pPr>
            <a:lvl2pPr marL="107945" indent="0">
              <a:buNone/>
              <a:defRPr sz="378"/>
            </a:lvl2pPr>
            <a:lvl3pPr marL="215890" indent="0">
              <a:buNone/>
              <a:defRPr sz="378"/>
            </a:lvl3pPr>
            <a:lvl4pPr marL="323835" indent="0">
              <a:buNone/>
              <a:defRPr sz="378"/>
            </a:lvl4pPr>
            <a:lvl5pPr marL="431780" indent="0">
              <a:buNone/>
              <a:defRPr sz="378"/>
            </a:lvl5pPr>
            <a:lvl6pPr marL="539725" indent="0">
              <a:buNone/>
              <a:defRPr sz="378"/>
            </a:lvl6pPr>
            <a:lvl7pPr marL="647670" indent="0">
              <a:buNone/>
              <a:defRPr sz="378"/>
            </a:lvl7pPr>
            <a:lvl8pPr marL="755614" indent="0">
              <a:buNone/>
              <a:defRPr sz="378"/>
            </a:lvl8pPr>
            <a:lvl9pPr marL="863559" indent="0">
              <a:buNone/>
              <a:defRPr sz="378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3120" y="772052"/>
            <a:ext cx="1045277" cy="431800"/>
          </a:xfrm>
        </p:spPr>
        <p:txBody>
          <a:bodyPr>
            <a:normAutofit/>
          </a:bodyPr>
          <a:lstStyle>
            <a:lvl1pPr marL="0" indent="0">
              <a:buNone/>
              <a:defRPr sz="378"/>
            </a:lvl1pPr>
            <a:lvl2pPr marL="107945" indent="0">
              <a:buNone/>
              <a:defRPr sz="283"/>
            </a:lvl2pPr>
            <a:lvl3pPr marL="215890" indent="0">
              <a:buNone/>
              <a:defRPr sz="236"/>
            </a:lvl3pPr>
            <a:lvl4pPr marL="323835" indent="0">
              <a:buNone/>
              <a:defRPr sz="212"/>
            </a:lvl4pPr>
            <a:lvl5pPr marL="431780" indent="0">
              <a:buNone/>
              <a:defRPr sz="212"/>
            </a:lvl5pPr>
            <a:lvl6pPr marL="539725" indent="0">
              <a:buNone/>
              <a:defRPr sz="212"/>
            </a:lvl6pPr>
            <a:lvl7pPr marL="647670" indent="0">
              <a:buNone/>
              <a:defRPr sz="212"/>
            </a:lvl7pPr>
            <a:lvl8pPr marL="755614" indent="0">
              <a:buNone/>
              <a:defRPr sz="212"/>
            </a:lvl8pPr>
            <a:lvl9pPr marL="863559" indent="0">
              <a:buNone/>
              <a:defRPr sz="212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68869" y="1459484"/>
            <a:ext cx="169771" cy="8621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3363" y="1459484"/>
            <a:ext cx="875506" cy="862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6011" y="1459484"/>
            <a:ext cx="72111" cy="7774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85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363" y="140727"/>
            <a:ext cx="1774847" cy="3098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63" y="486601"/>
            <a:ext cx="1774846" cy="954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48069" y="1458756"/>
            <a:ext cx="304208" cy="86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363" y="1458756"/>
            <a:ext cx="1328898" cy="86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70714" y="1458756"/>
            <a:ext cx="97700" cy="86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8800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</p:sldLayoutIdLst>
  <p:txStyles>
    <p:titleStyle>
      <a:lvl1pPr algn="l" defTabSz="107945" rtl="0" eaLnBrk="1" latinLnBrk="0" hangingPunct="1">
        <a:spcBef>
          <a:spcPct val="0"/>
        </a:spcBef>
        <a:buNone/>
        <a:defRPr sz="661" kern="1200" cap="all">
          <a:ln w="3175" cmpd="sng">
            <a:noFill/>
          </a:ln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65000"/>
                <a:lumOff val="35000"/>
                <a:alpha val="40000"/>
              </a:schemeClr>
            </a:glow>
            <a:outerShdw blurRad="28575" dist="38100" dir="1404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67466" indent="-67466" algn="l" defTabSz="107945" rtl="0" eaLnBrk="1" latinLnBrk="0" hangingPunct="1">
        <a:spcBef>
          <a:spcPct val="20000"/>
        </a:spcBef>
        <a:spcAft>
          <a:spcPts val="142"/>
        </a:spcAft>
        <a:buClr>
          <a:schemeClr val="tx1"/>
        </a:buClr>
        <a:buSzPct val="130000"/>
        <a:buFont typeface="Arial"/>
        <a:buChar char="•"/>
        <a:defRPr sz="425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1pPr>
      <a:lvl2pPr marL="175410" indent="-67466" algn="l" defTabSz="107945" rtl="0" eaLnBrk="1" latinLnBrk="0" hangingPunct="1">
        <a:spcBef>
          <a:spcPct val="20000"/>
        </a:spcBef>
        <a:spcAft>
          <a:spcPts val="142"/>
        </a:spcAft>
        <a:buClr>
          <a:schemeClr val="tx1"/>
        </a:buClr>
        <a:buSzPct val="130000"/>
        <a:buFont typeface="Arial"/>
        <a:buChar char="•"/>
        <a:defRPr sz="378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2pPr>
      <a:lvl3pPr marL="283355" indent="-67466" algn="l" defTabSz="107945" rtl="0" eaLnBrk="1" latinLnBrk="0" hangingPunct="1">
        <a:spcBef>
          <a:spcPct val="20000"/>
        </a:spcBef>
        <a:spcAft>
          <a:spcPts val="142"/>
        </a:spcAft>
        <a:buClr>
          <a:schemeClr val="tx1"/>
        </a:buClr>
        <a:buSzPct val="130000"/>
        <a:buFont typeface="Arial"/>
        <a:buChar char="•"/>
        <a:defRPr sz="331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3pPr>
      <a:lvl4pPr marL="364314" indent="-40479" algn="l" defTabSz="107945" rtl="0" eaLnBrk="1" latinLnBrk="0" hangingPunct="1">
        <a:spcBef>
          <a:spcPct val="20000"/>
        </a:spcBef>
        <a:spcAft>
          <a:spcPts val="142"/>
        </a:spcAft>
        <a:buClr>
          <a:schemeClr val="tx1"/>
        </a:buClr>
        <a:buSzPct val="130000"/>
        <a:buFont typeface="Arial"/>
        <a:buChar char="•"/>
        <a:defRPr sz="331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4pPr>
      <a:lvl5pPr marL="472259" indent="-40479" algn="l" defTabSz="107945" rtl="0" eaLnBrk="1" latinLnBrk="0" hangingPunct="1">
        <a:spcBef>
          <a:spcPct val="20000"/>
        </a:spcBef>
        <a:spcAft>
          <a:spcPts val="142"/>
        </a:spcAft>
        <a:buClr>
          <a:schemeClr val="tx1"/>
        </a:buClr>
        <a:buSzPct val="130000"/>
        <a:buFont typeface="Arial"/>
        <a:buChar char="•"/>
        <a:defRPr sz="283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5pPr>
      <a:lvl6pPr marL="593697" indent="-53972" algn="l" defTabSz="107945" rtl="0" eaLnBrk="1" latinLnBrk="0" hangingPunct="1">
        <a:spcBef>
          <a:spcPct val="20000"/>
        </a:spcBef>
        <a:spcAft>
          <a:spcPts val="142"/>
        </a:spcAft>
        <a:buClr>
          <a:schemeClr val="tx1"/>
        </a:buClr>
        <a:buSzPct val="130000"/>
        <a:buFont typeface="Arial"/>
        <a:buChar char="•"/>
        <a:defRPr sz="26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6pPr>
      <a:lvl7pPr marL="701642" indent="-53972" algn="l" defTabSz="107945" rtl="0" eaLnBrk="1" latinLnBrk="0" hangingPunct="1">
        <a:spcBef>
          <a:spcPct val="20000"/>
        </a:spcBef>
        <a:spcAft>
          <a:spcPts val="142"/>
        </a:spcAft>
        <a:buClr>
          <a:schemeClr val="tx1"/>
        </a:buClr>
        <a:buSzPct val="130000"/>
        <a:buFont typeface="Arial"/>
        <a:buChar char="•"/>
        <a:defRPr sz="26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7pPr>
      <a:lvl8pPr marL="809587" indent="-53972" algn="l" defTabSz="107945" rtl="0" eaLnBrk="1" latinLnBrk="0" hangingPunct="1">
        <a:spcBef>
          <a:spcPct val="20000"/>
        </a:spcBef>
        <a:spcAft>
          <a:spcPts val="142"/>
        </a:spcAft>
        <a:buClr>
          <a:schemeClr val="tx1"/>
        </a:buClr>
        <a:buSzPct val="130000"/>
        <a:buFont typeface="Arial"/>
        <a:buChar char="•"/>
        <a:defRPr sz="26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8pPr>
      <a:lvl9pPr marL="917532" indent="-53972" algn="l" defTabSz="107945" rtl="0" eaLnBrk="1" latinLnBrk="0" hangingPunct="1">
        <a:spcBef>
          <a:spcPct val="20000"/>
        </a:spcBef>
        <a:spcAft>
          <a:spcPts val="142"/>
        </a:spcAft>
        <a:buClr>
          <a:schemeClr val="tx1"/>
        </a:buClr>
        <a:buSzPct val="100000"/>
        <a:buFont typeface="Arial"/>
        <a:buChar char="•"/>
        <a:defRPr sz="26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945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1pPr>
      <a:lvl2pPr marL="107945" algn="l" defTabSz="107945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2pPr>
      <a:lvl3pPr marL="215890" algn="l" defTabSz="107945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23835" algn="l" defTabSz="107945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4pPr>
      <a:lvl5pPr marL="431780" algn="l" defTabSz="107945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5pPr>
      <a:lvl6pPr marL="539725" algn="l" defTabSz="107945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6pPr>
      <a:lvl7pPr marL="647670" algn="l" defTabSz="107945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7pPr>
      <a:lvl8pPr marL="755614" algn="l" defTabSz="107945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8pPr>
      <a:lvl9pPr marL="863559" algn="l" defTabSz="107945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310356"/>
            <a:ext cx="2160588" cy="566738"/>
          </a:xfrm>
        </p:spPr>
        <p:txBody>
          <a:bodyPr>
            <a:noAutofit/>
          </a:bodyPr>
          <a:lstStyle/>
          <a:p>
            <a:r>
              <a:rPr lang="en-US" sz="3200" dirty="0"/>
              <a:t>1,856,356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975810"/>
            <a:ext cx="2160588" cy="643439"/>
          </a:xfrm>
        </p:spPr>
        <p:txBody>
          <a:bodyPr>
            <a:noAutofit/>
          </a:bodyPr>
          <a:lstStyle/>
          <a:p>
            <a:r>
              <a:rPr lang="fr-FR" sz="1400" dirty="0">
                <a:effectLst/>
              </a:rPr>
              <a:t>tests </a:t>
            </a:r>
            <a:r>
              <a:rPr lang="fr-FR" sz="1400" dirty="0" err="1" smtClean="0">
                <a:effectLst/>
              </a:rPr>
              <a:t>run</a:t>
            </a:r>
            <a:r>
              <a:rPr lang="fr-FR" sz="1400" dirty="0" smtClean="0">
                <a:effectLst/>
              </a:rPr>
              <a:t> </a:t>
            </a:r>
            <a:r>
              <a:rPr lang="fr-FR" sz="1400" dirty="0" err="1" smtClean="0">
                <a:effectLst/>
              </a:rPr>
              <a:t>each</a:t>
            </a:r>
            <a:r>
              <a:rPr lang="fr-FR" sz="1400" dirty="0" smtClean="0">
                <a:effectLst/>
              </a:rPr>
              <a:t> </a:t>
            </a:r>
            <a:r>
              <a:rPr lang="fr-FR" sz="1400" dirty="0" err="1">
                <a:effectLst/>
              </a:rPr>
              <a:t>day</a:t>
            </a:r>
            <a:r>
              <a:rPr lang="fr-FR" sz="1400" dirty="0">
                <a:effectLst/>
              </a:rPr>
              <a:t> for </a:t>
            </a:r>
            <a:r>
              <a:rPr lang="fr-FR" sz="1400" dirty="0" smtClean="0">
                <a:effectLst/>
              </a:rPr>
              <a:t>VV&amp;Q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8520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illage">
  <a:themeElements>
    <a:clrScheme name="Maillage">
      <a:dk1>
        <a:sysClr val="windowText" lastClr="000000"/>
      </a:dk1>
      <a:lt1>
        <a:sysClr val="window" lastClr="FFFFFF"/>
      </a:lt1>
      <a:dk2>
        <a:srgbClr val="363D46"/>
      </a:dk2>
      <a:lt2>
        <a:srgbClr val="EBEBEB"/>
      </a:lt2>
      <a:accent1>
        <a:srgbClr val="6F6F6F"/>
      </a:accent1>
      <a:accent2>
        <a:srgbClr val="BFBFA5"/>
      </a:accent2>
      <a:accent3>
        <a:srgbClr val="DCD084"/>
      </a:accent3>
      <a:accent4>
        <a:srgbClr val="E7BF5F"/>
      </a:accent4>
      <a:accent5>
        <a:srgbClr val="E9A039"/>
      </a:accent5>
      <a:accent6>
        <a:srgbClr val="CF7133"/>
      </a:accent6>
      <a:hlink>
        <a:srgbClr val="F28943"/>
      </a:hlink>
      <a:folHlink>
        <a:srgbClr val="F1B76C"/>
      </a:folHlink>
    </a:clrScheme>
    <a:fontScheme name="Maillag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illag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84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000000">
                <a:alpha val="5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25400" h="25400" prst="slop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28000"/>
                <a:satMod val="94000"/>
                <a:lumMod val="20000"/>
              </a:schemeClr>
              <a:schemeClr val="phClr">
                <a:tint val="94000"/>
                <a:shade val="84000"/>
                <a:satMod val="148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sh" id="{789EC3FE-34FD-429C-9918-760025E6C145}" vid="{B8BE45C0-8141-4D58-8C71-A009BC26FBB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EAPriority xmlns="23832cbe-85fc-45f7-bac8-4575fc79de01">0</CEAPriority>
    <Credit xmlns="23832cbe-85fc-45f7-bac8-4575fc79de01" xsi:nil="true"/>
    <ShootingDate xmlns="23832cbe-85fc-45f7-bac8-4575fc79de01" xsi:nil="true"/>
    <TaxKeywordTaxHTField xmlns="38b42d51-044f-4333-8b81-04df3a58fc5c">
      <Terms xmlns="http://schemas.microsoft.com/office/infopath/2007/PartnerControls"/>
    </TaxKeywordTaxHTField>
    <CenterAndUnitTaxHTField0 xmlns="23832cbe-85fc-45f7-bac8-4575fc79de01">
      <Terms xmlns="http://schemas.microsoft.com/office/infopath/2007/PartnerControls"/>
    </CenterAndUnitTaxHTField0>
    <ThematicsTaxHTField0 xmlns="23832cbe-85fc-45f7-bac8-4575fc79de01">
      <Terms xmlns="http://schemas.microsoft.com/office/infopath/2007/PartnerControls"/>
    </ThematicsTaxHTField0>
    <ShootingPlace xmlns="23832cbe-85fc-45f7-bac8-4575fc79de01" xsi:nil="true"/>
    <MultimediaAssociatedCommentsAndRights xmlns="23832cbe-85fc-45f7-bac8-4575fc79de01" xsi:nil="true"/>
    <Legend xmlns="23832cbe-85fc-45f7-bac8-4575fc79de01" xsi:nil="true"/>
    <BackwardLinks xmlns="23832cbe-85fc-45f7-bac8-4575fc79de01">0</BackwardLinks>
    <TaxCatchAll xmlns="38b42d51-044f-4333-8b81-04df3a58fc5c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mages" ma:contentTypeID="0x0101009148F5A04DDD49CBA7127AADA5FB792B00AADE34325A8B49CDA8BB4DB53328F214000B136497CAD54A5B92949194207D036200A07131C6B533C6428DF92C4E3A1FBAF6" ma:contentTypeVersion="1" ma:contentTypeDescription="Upload an image." ma:contentTypeScope="" ma:versionID="11e99daf2ee19957bed20b583ac7893c">
  <xsd:schema xmlns:xsd="http://www.w3.org/2001/XMLSchema" xmlns:xs="http://www.w3.org/2001/XMLSchema" xmlns:p="http://schemas.microsoft.com/office/2006/metadata/properties" xmlns:ns1="http://schemas.microsoft.com/sharepoint/v3" xmlns:ns2="23832CBE-85FC-45F7-BAC8-4575FC79DE01" xmlns:ns3="23832cbe-85fc-45f7-bac8-4575fc79de01" xmlns:ns4="38b42d51-044f-4333-8b81-04df3a58fc5c" targetNamespace="http://schemas.microsoft.com/office/2006/metadata/properties" ma:root="true" ma:fieldsID="5d45c941c60c249712c9ce97f33f4fd3" ns1:_="" ns2:_="" ns3:_="" ns4:_="">
    <xsd:import namespace="http://schemas.microsoft.com/sharepoint/v3"/>
    <xsd:import namespace="23832CBE-85FC-45F7-BAC8-4575FC79DE01"/>
    <xsd:import namespace="23832cbe-85fc-45f7-bac8-4575fc79de01"/>
    <xsd:import namespace="38b42d51-044f-4333-8b81-04df3a58fc5c"/>
    <xsd:element name="properties">
      <xsd:complexType>
        <xsd:sequence>
          <xsd:element name="documentManagement">
            <xsd:complexType>
              <xsd:all>
                <xsd:element ref="ns3:MultimediaAssociatedCommentsAndRights" minOccurs="0"/>
                <xsd:element ref="ns3:CEAPriority"/>
                <xsd:element ref="ns3:Credit" minOccurs="0"/>
                <xsd:element ref="ns3:ShootingDate" minOccurs="0"/>
                <xsd:element ref="ns3:ShootingPlace" minOccurs="0"/>
                <xsd:element ref="ns3:Legend" minOccurs="0"/>
                <xsd:element ref="ns2:ImageHeight" minOccurs="0"/>
                <xsd:element ref="ns2:ImageWidth" minOccurs="0"/>
                <xsd:element ref="ns3:BackwardLinks" minOccurs="0"/>
                <xsd:element ref="ns2:ThumbnailExists" minOccurs="0"/>
                <xsd:element ref="ns2:PreviewExists" minOccurs="0"/>
                <xsd:element ref="ns3:ThematicsTaxHTField0" minOccurs="0"/>
                <xsd:element ref="ns4:TaxCatchAll" minOccurs="0"/>
                <xsd:element ref="ns4:TaxCatchAllLabel" minOccurs="0"/>
                <xsd:element ref="ns3:CenterAndUnitTaxHTField0" minOccurs="0"/>
                <xsd:element ref="ns4:TaxKeywordTaxHTField" minOccurs="0"/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31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32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33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34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832CBE-85FC-45F7-BAC8-4575FC79DE01" elementFormDefault="qualified">
    <xsd:import namespace="http://schemas.microsoft.com/office/2006/documentManagement/types"/>
    <xsd:import namespace="http://schemas.microsoft.com/office/infopath/2007/PartnerControls"/>
    <xsd:element name="ImageHeight" ma:index="11" nillable="true" ma:displayName="Height" ma:internalName="ImageHeight" ma:readOnly="true">
      <xsd:simpleType>
        <xsd:restriction base="dms:Unknown"/>
      </xsd:simpleType>
    </xsd:element>
    <xsd:element name="ImageWidth" ma:index="12" nillable="true" ma:displayName="Width" ma:internalName="ImageWidth" ma:readOnly="true">
      <xsd:simpleType>
        <xsd:restriction base="dms:Unknown"/>
      </xsd:simpleType>
    </xsd:element>
    <xsd:element name="ThumbnailExists" ma:index="16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7" nillable="true" ma:displayName="Preview Exists" ma:default="FALSE" ma:hidden="true" ma:internalName="PreviewExists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832cbe-85fc-45f7-bac8-4575fc79de01" elementFormDefault="qualified">
    <xsd:import namespace="http://schemas.microsoft.com/office/2006/documentManagement/types"/>
    <xsd:import namespace="http://schemas.microsoft.com/office/infopath/2007/PartnerControls"/>
    <xsd:element name="MultimediaAssociatedCommentsAndRights" ma:index="5" nillable="true" ma:displayName="Comments and rights" ma:internalName="MultimediaAssociatedCommentsAndRights">
      <xsd:simpleType>
        <xsd:restriction base="dms:Note">
          <xsd:maxLength value="255"/>
        </xsd:restriction>
      </xsd:simpleType>
    </xsd:element>
    <xsd:element name="CEAPriority" ma:index="6" ma:displayName="Priority" ma:decimals="0" ma:default="0" ma:internalName="CEAPriority">
      <xsd:simpleType>
        <xsd:restriction base="dms:Unknown"/>
      </xsd:simpleType>
    </xsd:element>
    <xsd:element name="Credit" ma:index="7" nillable="true" ma:displayName="Credit" ma:internalName="Credit">
      <xsd:simpleType>
        <xsd:restriction base="dms:Text"/>
      </xsd:simpleType>
    </xsd:element>
    <xsd:element name="ShootingDate" ma:index="8" nillable="true" ma:displayName="Shooting date" ma:format="DateTime" ma:LCID="1033" ma:internalName="ShootingDate">
      <xsd:simpleType>
        <xsd:restriction base="dms:DateTime"/>
      </xsd:simpleType>
    </xsd:element>
    <xsd:element name="ShootingPlace" ma:index="9" nillable="true" ma:displayName="Shooting place" ma:internalName="ShootingPlace">
      <xsd:simpleType>
        <xsd:restriction base="dms:Text"/>
      </xsd:simpleType>
    </xsd:element>
    <xsd:element name="Legend" ma:index="10" nillable="true" ma:displayName="Legend" ma:description="The field will be truncated if it is copied in the alternative text field" ma:internalName="Legend">
      <xsd:simpleType>
        <xsd:restriction base="dms:Note">
          <xsd:maxLength value="255"/>
        </xsd:restriction>
      </xsd:simpleType>
    </xsd:element>
    <xsd:element name="BackwardLinks" ma:index="13" nillable="true" ma:displayName="Incoming Links" ma:internalName="BackwardLinks" ma:readOnly="false">
      <xsd:simpleType>
        <xsd:restriction base="dms:Text"/>
      </xsd:simpleType>
    </xsd:element>
    <xsd:element name="ThematicsTaxHTField0" ma:index="21" nillable="true" ma:taxonomy="true" ma:internalName="ThematicsTaxHTField0" ma:taxonomyFieldName="Thematics" ma:displayName="Thematics" ma:fieldId="{c4af68e9-307a-4318-8504-f93285936fc7}" ma:taxonomyMulti="true" ma:sspId="db42cb7a-152b-46e1-84f8-120076572e66" ma:termSetId="9c323fc9-39d8-45a5-b2ee-fb6948bb05b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enterAndUnitTaxHTField0" ma:index="25" nillable="true" ma:taxonomy="true" ma:internalName="CenterAndUnitTaxHTField0" ma:taxonomyFieldName="CenterAndUnit" ma:displayName="Center and unit" ma:fieldId="{facf9d3d-8cf6-4fab-8f4b-dfbbe29f3a4b}" ma:taxonomyMulti="true" ma:sspId="db42cb7a-152b-46e1-84f8-120076572e66" ma:termSetId="be06c862-ef1c-4f5a-8673-77c2649bd466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b42d51-044f-4333-8b81-04df3a58fc5c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description="" ma:hidden="true" ma:list="{8e7d291f-157a-488d-a609-93714b919b5c}" ma:internalName="TaxCatchAll" ma:showField="CatchAllData" ma:web="38b42d51-044f-4333-8b81-04df3a58fc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3" nillable="true" ma:displayName="Taxonomy Catch All Column1" ma:description="" ma:hidden="true" ma:list="{8e7d291f-157a-488d-a609-93714b919b5c}" ma:internalName="TaxCatchAllLabel" ma:readOnly="true" ma:showField="CatchAllDataLabel" ma:web="38b42d51-044f-4333-8b81-04df3a58fc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27" nillable="true" ma:taxonomy="true" ma:internalName="TaxKeywordTaxHTField" ma:taxonomyFieldName="TaxKeyword" ma:displayName="Enterprise Keywords" ma:fieldId="{23f27201-bee3-471e-b2e7-b64fd8b7ca38}" ma:taxonomyMulti="true" ma:sspId="db42cb7a-152b-46e1-84f8-120076572e66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B64AA6-1CFB-4FB7-9DB7-5709769D6C37}"/>
</file>

<file path=customXml/itemProps2.xml><?xml version="1.0" encoding="utf-8"?>
<ds:datastoreItem xmlns:ds="http://schemas.openxmlformats.org/officeDocument/2006/customXml" ds:itemID="{3398DF52-33A9-4FAF-A693-8D84251AD3A3}"/>
</file>

<file path=customXml/itemProps3.xml><?xml version="1.0" encoding="utf-8"?>
<ds:datastoreItem xmlns:ds="http://schemas.openxmlformats.org/officeDocument/2006/customXml" ds:itemID="{BF4900A4-F9CC-4A70-A37D-417D35EA286E}"/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38</TotalTime>
  <Words>7</Words>
  <Application>Microsoft Office PowerPoint</Application>
  <PresentationFormat>Personnalisé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Maillage</vt:lpstr>
      <vt:lpstr>1,856,356</vt:lpstr>
    </vt:vector>
  </TitlesOfParts>
  <Company>CEA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MAUGER Gédéon</dc:creator>
  <cp:lastModifiedBy>MAUGER Gédéon</cp:lastModifiedBy>
  <cp:revision>9</cp:revision>
  <dcterms:created xsi:type="dcterms:W3CDTF">2020-02-27T08:51:16Z</dcterms:created>
  <dcterms:modified xsi:type="dcterms:W3CDTF">2020-02-27T09:29:42Z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0x0101009148F5A04DDD49CBA7127AADA5FB792B00AADE34325A8B49CDA8BB4DB53328F214000B136497CAD54A5B92949194207D036200A07131C6B533C6428DF92C4E3A1FBAF6</vt:lpwstr>
  </property>
</Properties>
</file>